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18600" cy="6840538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895" y="1119505"/>
            <a:ext cx="7750810" cy="2381521"/>
          </a:xfrm>
        </p:spPr>
        <p:txBody>
          <a:bodyPr anchor="b"/>
          <a:lstStyle>
            <a:lvl1pPr algn="ctr">
              <a:defRPr sz="59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9825" y="3592866"/>
            <a:ext cx="6838950" cy="1651546"/>
          </a:xfrm>
        </p:spPr>
        <p:txBody>
          <a:bodyPr/>
          <a:lstStyle>
            <a:lvl1pPr marL="0" indent="0" algn="ctr">
              <a:buNone/>
              <a:defRPr sz="2393"/>
            </a:lvl1pPr>
            <a:lvl2pPr marL="455920" indent="0" algn="ctr">
              <a:buNone/>
              <a:defRPr sz="1994"/>
            </a:lvl2pPr>
            <a:lvl3pPr marL="911840" indent="0" algn="ctr">
              <a:buNone/>
              <a:defRPr sz="1795"/>
            </a:lvl3pPr>
            <a:lvl4pPr marL="1367760" indent="0" algn="ctr">
              <a:buNone/>
              <a:defRPr sz="1596"/>
            </a:lvl4pPr>
            <a:lvl5pPr marL="1823679" indent="0" algn="ctr">
              <a:buNone/>
              <a:defRPr sz="1596"/>
            </a:lvl5pPr>
            <a:lvl6pPr marL="2279599" indent="0" algn="ctr">
              <a:buNone/>
              <a:defRPr sz="1596"/>
            </a:lvl6pPr>
            <a:lvl7pPr marL="2735519" indent="0" algn="ctr">
              <a:buNone/>
              <a:defRPr sz="1596"/>
            </a:lvl7pPr>
            <a:lvl8pPr marL="3191439" indent="0" algn="ctr">
              <a:buNone/>
              <a:defRPr sz="1596"/>
            </a:lvl8pPr>
            <a:lvl9pPr marL="3647359" indent="0" algn="ctr">
              <a:buNone/>
              <a:defRPr sz="15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86CD-DCBA-42A4-8106-56C472BED0F8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F36-5831-4E23-B19B-FB0AC75F6D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505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86CD-DCBA-42A4-8106-56C472BED0F8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F36-5831-4E23-B19B-FB0AC75F6D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53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155" y="1705386"/>
            <a:ext cx="7864793" cy="2845473"/>
          </a:xfrm>
        </p:spPr>
        <p:txBody>
          <a:bodyPr anchor="b"/>
          <a:lstStyle>
            <a:lvl1pPr>
              <a:defRPr sz="59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155" y="4577779"/>
            <a:ext cx="7864793" cy="1496367"/>
          </a:xfrm>
        </p:spPr>
        <p:txBody>
          <a:bodyPr/>
          <a:lstStyle>
            <a:lvl1pPr marL="0" indent="0">
              <a:buNone/>
              <a:defRPr sz="2393">
                <a:solidFill>
                  <a:schemeClr val="tx1"/>
                </a:solidFill>
              </a:defRPr>
            </a:lvl1pPr>
            <a:lvl2pPr marL="455920" indent="0">
              <a:buNone/>
              <a:defRPr sz="1994">
                <a:solidFill>
                  <a:schemeClr val="tx1">
                    <a:tint val="75000"/>
                  </a:schemeClr>
                </a:solidFill>
              </a:defRPr>
            </a:lvl2pPr>
            <a:lvl3pPr marL="911840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7760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367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795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551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143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735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86CD-DCBA-42A4-8106-56C472BED0F8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F36-5831-4E23-B19B-FB0AC75F6D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696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6904" y="1820976"/>
            <a:ext cx="3875405" cy="43402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6291" y="1820976"/>
            <a:ext cx="3875405" cy="43402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86CD-DCBA-42A4-8106-56C472BED0F8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F36-5831-4E23-B19B-FB0AC75F6D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1378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091" y="364197"/>
            <a:ext cx="7864793" cy="1322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092" y="1676882"/>
            <a:ext cx="3857595" cy="821814"/>
          </a:xfrm>
        </p:spPr>
        <p:txBody>
          <a:bodyPr anchor="b"/>
          <a:lstStyle>
            <a:lvl1pPr marL="0" indent="0">
              <a:buNone/>
              <a:defRPr sz="2393" b="1"/>
            </a:lvl1pPr>
            <a:lvl2pPr marL="455920" indent="0">
              <a:buNone/>
              <a:defRPr sz="1994" b="1"/>
            </a:lvl2pPr>
            <a:lvl3pPr marL="911840" indent="0">
              <a:buNone/>
              <a:defRPr sz="1795" b="1"/>
            </a:lvl3pPr>
            <a:lvl4pPr marL="1367760" indent="0">
              <a:buNone/>
              <a:defRPr sz="1596" b="1"/>
            </a:lvl4pPr>
            <a:lvl5pPr marL="1823679" indent="0">
              <a:buNone/>
              <a:defRPr sz="1596" b="1"/>
            </a:lvl5pPr>
            <a:lvl6pPr marL="2279599" indent="0">
              <a:buNone/>
              <a:defRPr sz="1596" b="1"/>
            </a:lvl6pPr>
            <a:lvl7pPr marL="2735519" indent="0">
              <a:buNone/>
              <a:defRPr sz="1596" b="1"/>
            </a:lvl7pPr>
            <a:lvl8pPr marL="3191439" indent="0">
              <a:buNone/>
              <a:defRPr sz="1596" b="1"/>
            </a:lvl8pPr>
            <a:lvl9pPr marL="3647359" indent="0">
              <a:buNone/>
              <a:defRPr sz="15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092" y="2498697"/>
            <a:ext cx="3857595" cy="36752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16292" y="1676882"/>
            <a:ext cx="3876593" cy="821814"/>
          </a:xfrm>
        </p:spPr>
        <p:txBody>
          <a:bodyPr anchor="b"/>
          <a:lstStyle>
            <a:lvl1pPr marL="0" indent="0">
              <a:buNone/>
              <a:defRPr sz="2393" b="1"/>
            </a:lvl1pPr>
            <a:lvl2pPr marL="455920" indent="0">
              <a:buNone/>
              <a:defRPr sz="1994" b="1"/>
            </a:lvl2pPr>
            <a:lvl3pPr marL="911840" indent="0">
              <a:buNone/>
              <a:defRPr sz="1795" b="1"/>
            </a:lvl3pPr>
            <a:lvl4pPr marL="1367760" indent="0">
              <a:buNone/>
              <a:defRPr sz="1596" b="1"/>
            </a:lvl4pPr>
            <a:lvl5pPr marL="1823679" indent="0">
              <a:buNone/>
              <a:defRPr sz="1596" b="1"/>
            </a:lvl5pPr>
            <a:lvl6pPr marL="2279599" indent="0">
              <a:buNone/>
              <a:defRPr sz="1596" b="1"/>
            </a:lvl6pPr>
            <a:lvl7pPr marL="2735519" indent="0">
              <a:buNone/>
              <a:defRPr sz="1596" b="1"/>
            </a:lvl7pPr>
            <a:lvl8pPr marL="3191439" indent="0">
              <a:buNone/>
              <a:defRPr sz="1596" b="1"/>
            </a:lvl8pPr>
            <a:lvl9pPr marL="3647359" indent="0">
              <a:buNone/>
              <a:defRPr sz="15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16292" y="2498697"/>
            <a:ext cx="3876593" cy="36752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86CD-DCBA-42A4-8106-56C472BED0F8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F36-5831-4E23-B19B-FB0AC75F6D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653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86CD-DCBA-42A4-8106-56C472BED0F8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F36-5831-4E23-B19B-FB0AC75F6D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189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86CD-DCBA-42A4-8106-56C472BED0F8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F36-5831-4E23-B19B-FB0AC75F6D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90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091" y="456036"/>
            <a:ext cx="2940986" cy="1596126"/>
          </a:xfrm>
        </p:spPr>
        <p:txBody>
          <a:bodyPr anchor="b"/>
          <a:lstStyle>
            <a:lvl1pPr>
              <a:defRPr sz="319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6593" y="984912"/>
            <a:ext cx="4616291" cy="4861216"/>
          </a:xfrm>
        </p:spPr>
        <p:txBody>
          <a:bodyPr/>
          <a:lstStyle>
            <a:lvl1pPr>
              <a:defRPr sz="3191"/>
            </a:lvl1pPr>
            <a:lvl2pPr>
              <a:defRPr sz="2792"/>
            </a:lvl2pPr>
            <a:lvl3pPr>
              <a:defRPr sz="2393"/>
            </a:lvl3pPr>
            <a:lvl4pPr>
              <a:defRPr sz="1994"/>
            </a:lvl4pPr>
            <a:lvl5pPr>
              <a:defRPr sz="1994"/>
            </a:lvl5pPr>
            <a:lvl6pPr>
              <a:defRPr sz="1994"/>
            </a:lvl6pPr>
            <a:lvl7pPr>
              <a:defRPr sz="1994"/>
            </a:lvl7pPr>
            <a:lvl8pPr>
              <a:defRPr sz="1994"/>
            </a:lvl8pPr>
            <a:lvl9pPr>
              <a:defRPr sz="199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091" y="2052161"/>
            <a:ext cx="2940986" cy="3801883"/>
          </a:xfrm>
        </p:spPr>
        <p:txBody>
          <a:bodyPr/>
          <a:lstStyle>
            <a:lvl1pPr marL="0" indent="0">
              <a:buNone/>
              <a:defRPr sz="1596"/>
            </a:lvl1pPr>
            <a:lvl2pPr marL="455920" indent="0">
              <a:buNone/>
              <a:defRPr sz="1396"/>
            </a:lvl2pPr>
            <a:lvl3pPr marL="911840" indent="0">
              <a:buNone/>
              <a:defRPr sz="1197"/>
            </a:lvl3pPr>
            <a:lvl4pPr marL="1367760" indent="0">
              <a:buNone/>
              <a:defRPr sz="997"/>
            </a:lvl4pPr>
            <a:lvl5pPr marL="1823679" indent="0">
              <a:buNone/>
              <a:defRPr sz="997"/>
            </a:lvl5pPr>
            <a:lvl6pPr marL="2279599" indent="0">
              <a:buNone/>
              <a:defRPr sz="997"/>
            </a:lvl6pPr>
            <a:lvl7pPr marL="2735519" indent="0">
              <a:buNone/>
              <a:defRPr sz="997"/>
            </a:lvl7pPr>
            <a:lvl8pPr marL="3191439" indent="0">
              <a:buNone/>
              <a:defRPr sz="997"/>
            </a:lvl8pPr>
            <a:lvl9pPr marL="3647359" indent="0">
              <a:buNone/>
              <a:defRPr sz="99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86CD-DCBA-42A4-8106-56C472BED0F8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F36-5831-4E23-B19B-FB0AC75F6D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8665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091" y="456036"/>
            <a:ext cx="2940986" cy="1596126"/>
          </a:xfrm>
        </p:spPr>
        <p:txBody>
          <a:bodyPr anchor="b"/>
          <a:lstStyle>
            <a:lvl1pPr>
              <a:defRPr sz="319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76593" y="984912"/>
            <a:ext cx="4616291" cy="4861216"/>
          </a:xfrm>
        </p:spPr>
        <p:txBody>
          <a:bodyPr anchor="t"/>
          <a:lstStyle>
            <a:lvl1pPr marL="0" indent="0">
              <a:buNone/>
              <a:defRPr sz="3191"/>
            </a:lvl1pPr>
            <a:lvl2pPr marL="455920" indent="0">
              <a:buNone/>
              <a:defRPr sz="2792"/>
            </a:lvl2pPr>
            <a:lvl3pPr marL="911840" indent="0">
              <a:buNone/>
              <a:defRPr sz="2393"/>
            </a:lvl3pPr>
            <a:lvl4pPr marL="1367760" indent="0">
              <a:buNone/>
              <a:defRPr sz="1994"/>
            </a:lvl4pPr>
            <a:lvl5pPr marL="1823679" indent="0">
              <a:buNone/>
              <a:defRPr sz="1994"/>
            </a:lvl5pPr>
            <a:lvl6pPr marL="2279599" indent="0">
              <a:buNone/>
              <a:defRPr sz="1994"/>
            </a:lvl6pPr>
            <a:lvl7pPr marL="2735519" indent="0">
              <a:buNone/>
              <a:defRPr sz="1994"/>
            </a:lvl7pPr>
            <a:lvl8pPr marL="3191439" indent="0">
              <a:buNone/>
              <a:defRPr sz="1994"/>
            </a:lvl8pPr>
            <a:lvl9pPr marL="3647359" indent="0">
              <a:buNone/>
              <a:defRPr sz="199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091" y="2052161"/>
            <a:ext cx="2940986" cy="3801883"/>
          </a:xfrm>
        </p:spPr>
        <p:txBody>
          <a:bodyPr/>
          <a:lstStyle>
            <a:lvl1pPr marL="0" indent="0">
              <a:buNone/>
              <a:defRPr sz="1596"/>
            </a:lvl1pPr>
            <a:lvl2pPr marL="455920" indent="0">
              <a:buNone/>
              <a:defRPr sz="1396"/>
            </a:lvl2pPr>
            <a:lvl3pPr marL="911840" indent="0">
              <a:buNone/>
              <a:defRPr sz="1197"/>
            </a:lvl3pPr>
            <a:lvl4pPr marL="1367760" indent="0">
              <a:buNone/>
              <a:defRPr sz="997"/>
            </a:lvl4pPr>
            <a:lvl5pPr marL="1823679" indent="0">
              <a:buNone/>
              <a:defRPr sz="997"/>
            </a:lvl5pPr>
            <a:lvl6pPr marL="2279599" indent="0">
              <a:buNone/>
              <a:defRPr sz="997"/>
            </a:lvl6pPr>
            <a:lvl7pPr marL="2735519" indent="0">
              <a:buNone/>
              <a:defRPr sz="997"/>
            </a:lvl7pPr>
            <a:lvl8pPr marL="3191439" indent="0">
              <a:buNone/>
              <a:defRPr sz="997"/>
            </a:lvl8pPr>
            <a:lvl9pPr marL="3647359" indent="0">
              <a:buNone/>
              <a:defRPr sz="99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86CD-DCBA-42A4-8106-56C472BED0F8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F36-5831-4E23-B19B-FB0AC75F6D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734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86CD-DCBA-42A4-8106-56C472BED0F8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F36-5831-4E23-B19B-FB0AC75F6D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419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5499" y="364195"/>
            <a:ext cx="1966198" cy="57970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6904" y="364195"/>
            <a:ext cx="5784612" cy="57970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86CD-DCBA-42A4-8106-56C472BED0F8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F36-5831-4E23-B19B-FB0AC75F6D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597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6904" y="364197"/>
            <a:ext cx="7864793" cy="132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6904" y="1820976"/>
            <a:ext cx="7864793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6904" y="6340167"/>
            <a:ext cx="2051685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086CD-DCBA-42A4-8106-56C472BED0F8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0536" y="6340167"/>
            <a:ext cx="3077528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0011" y="6340167"/>
            <a:ext cx="2051685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BCF36-5831-4E23-B19B-FB0AC75F6D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511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1840" rtl="0" eaLnBrk="1" latinLnBrk="0" hangingPunct="1">
        <a:lnSpc>
          <a:spcPct val="90000"/>
        </a:lnSpc>
        <a:spcBef>
          <a:spcPct val="0"/>
        </a:spcBef>
        <a:buNone/>
        <a:defRPr sz="43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7960" indent="-227960" algn="l" defTabSz="911840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2792" kern="1200">
          <a:solidFill>
            <a:schemeClr val="tx1"/>
          </a:solidFill>
          <a:latin typeface="+mn-lt"/>
          <a:ea typeface="+mn-ea"/>
          <a:cs typeface="+mn-cs"/>
        </a:defRPr>
      </a:lvl1pPr>
      <a:lvl2pPr marL="683880" indent="-227960" algn="l" defTabSz="911840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3" kern="1200">
          <a:solidFill>
            <a:schemeClr val="tx1"/>
          </a:solidFill>
          <a:latin typeface="+mn-lt"/>
          <a:ea typeface="+mn-ea"/>
          <a:cs typeface="+mn-cs"/>
        </a:defRPr>
      </a:lvl2pPr>
      <a:lvl3pPr marL="1139800" indent="-227960" algn="l" defTabSz="911840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3pPr>
      <a:lvl4pPr marL="1595719" indent="-227960" algn="l" defTabSz="911840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2051639" indent="-227960" algn="l" defTabSz="911840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507559" indent="-227960" algn="l" defTabSz="911840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3479" indent="-227960" algn="l" defTabSz="911840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19399" indent="-227960" algn="l" defTabSz="911840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5319" indent="-227960" algn="l" defTabSz="911840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4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5920" algn="l" defTabSz="91184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1840" algn="l" defTabSz="91184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7760" algn="l" defTabSz="91184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3679" algn="l" defTabSz="91184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79599" algn="l" defTabSz="91184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5519" algn="l" defTabSz="91184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1439" algn="l" defTabSz="91184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7359" algn="l" defTabSz="91184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able, food, indoor&#10;&#10;Description automatically generated">
            <a:extLst>
              <a:ext uri="{FF2B5EF4-FFF2-40B4-BE49-F238E27FC236}">
                <a16:creationId xmlns:a16="http://schemas.microsoft.com/office/drawing/2014/main" id="{ED5BDFD5-CFE2-4966-BE2F-65658A29B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3"/>
            <a:ext cx="9118600" cy="68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053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27051585-591A-4AE0-9F30-C5C1BF415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3"/>
            <a:ext cx="9118600" cy="68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531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C7961571-EC7A-4EDB-98E1-2DE14F9C5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3"/>
            <a:ext cx="9118600" cy="68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745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food&#10;&#10;Description automatically generated">
            <a:extLst>
              <a:ext uri="{FF2B5EF4-FFF2-40B4-BE49-F238E27FC236}">
                <a16:creationId xmlns:a16="http://schemas.microsoft.com/office/drawing/2014/main" id="{72F6FBC9-5228-428C-979A-7838DAD7CC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3"/>
            <a:ext cx="9118600" cy="68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855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54F5AC8-6939-492A-A45D-5AC6CE12A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3"/>
            <a:ext cx="9118600" cy="68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61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ood&#10;&#10;Description automatically generated">
            <a:extLst>
              <a:ext uri="{FF2B5EF4-FFF2-40B4-BE49-F238E27FC236}">
                <a16:creationId xmlns:a16="http://schemas.microsoft.com/office/drawing/2014/main" id="{1EE9A26D-BEAB-4E7E-B846-94149FF8E1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3"/>
            <a:ext cx="9118600" cy="68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862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B1CB3610-B818-4CAC-B12D-911F2AB10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3"/>
            <a:ext cx="9118600" cy="68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414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food&#10;&#10;Description automatically generated">
            <a:extLst>
              <a:ext uri="{FF2B5EF4-FFF2-40B4-BE49-F238E27FC236}">
                <a16:creationId xmlns:a16="http://schemas.microsoft.com/office/drawing/2014/main" id="{60917BB2-EE7F-4431-928A-DA40369FE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3"/>
            <a:ext cx="9118600" cy="68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549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6A2EF7E-2D36-443D-B0B4-50B4D2952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3"/>
            <a:ext cx="9118600" cy="68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41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food&#10;&#10;Description automatically generated">
            <a:extLst>
              <a:ext uri="{FF2B5EF4-FFF2-40B4-BE49-F238E27FC236}">
                <a16:creationId xmlns:a16="http://schemas.microsoft.com/office/drawing/2014/main" id="{8A5335F6-7FD0-4CE6-9B3B-723CBC5C2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3"/>
            <a:ext cx="9118600" cy="68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87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C0DBCE40-2897-41D4-9399-CEE3D81A9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3"/>
            <a:ext cx="9118600" cy="68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89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food&#10;&#10;Description automatically generated">
            <a:extLst>
              <a:ext uri="{FF2B5EF4-FFF2-40B4-BE49-F238E27FC236}">
                <a16:creationId xmlns:a16="http://schemas.microsoft.com/office/drawing/2014/main" id="{1C60158E-3F2E-414D-946F-8565F8D614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3"/>
            <a:ext cx="9118600" cy="68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515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169A6923-42DD-44F1-B624-E0AE463B0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3"/>
            <a:ext cx="9118600" cy="68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034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4B4821-8A2F-4658-88FD-F39AD2EA5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3"/>
            <a:ext cx="9118600" cy="68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458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C095CD48-BF27-49C9-A984-F8FB7F21C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3"/>
            <a:ext cx="9118600" cy="68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771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6F7589-AD69-4D13-BAB5-839F5F456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3"/>
            <a:ext cx="9118600" cy="68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33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58A328-F4E0-493A-9E03-80C654AE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3"/>
            <a:ext cx="9118600" cy="68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352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84F85076-E2B8-4487-951E-AEE9E0BF4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3"/>
            <a:ext cx="9118600" cy="68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028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0</Words>
  <Application>Microsoft Office PowerPoint</Application>
  <PresentationFormat>Custom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cex</dc:creator>
  <cp:lastModifiedBy>cex</cp:lastModifiedBy>
  <cp:revision>1</cp:revision>
  <dcterms:created xsi:type="dcterms:W3CDTF">2019-08-02T12:47:00Z</dcterms:created>
  <dcterms:modified xsi:type="dcterms:W3CDTF">2019-08-02T12:53:59Z</dcterms:modified>
</cp:coreProperties>
</file>